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56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11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60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94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302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22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04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414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65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447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08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4F75-8BD3-4E36-B9EE-24FF50F0C94A}" type="datetimeFigureOut">
              <a:rPr lang="en-MY" smtClean="0"/>
              <a:t>23/3/2023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89FA-6E27-44AB-A965-C2FD63FF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44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577" y="1044435"/>
            <a:ext cx="77788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本地宣教士萧信安弟兄（</a:t>
            </a:r>
            <a:r>
              <a:rPr lang="en-MY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Jason Siew</a:t>
            </a: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）于</a:t>
            </a:r>
            <a:r>
              <a:rPr lang="en-US" altLang="zh-CN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3</a:t>
            </a: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月</a:t>
            </a:r>
            <a:r>
              <a:rPr lang="en-US" altLang="zh-CN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20</a:t>
            </a: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日早上</a:t>
            </a:r>
            <a:r>
              <a:rPr lang="en-US" altLang="zh-CN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7</a:t>
            </a: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点</a:t>
            </a:r>
            <a:r>
              <a:rPr lang="en-US" altLang="zh-CN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45</a:t>
            </a:r>
            <a:r>
              <a:rPr lang="zh-CN" altLang="en-US" sz="3200" i="0" dirty="0" smtClean="0">
                <a:solidFill>
                  <a:srgbClr val="1D2129"/>
                </a:solidFill>
                <a:effectLst/>
                <a:ea typeface="KaiTi" panose="02010609060101010101" pitchFamily="49" charset="-122"/>
              </a:rPr>
              <a:t>分安息主怀。</a:t>
            </a:r>
            <a:endParaRPr lang="en-US" altLang="zh-CN" sz="3200" dirty="0">
              <a:solidFill>
                <a:srgbClr val="1D2129"/>
              </a:solidFill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他</a:t>
            </a:r>
            <a:r>
              <a:rPr lang="zh-CN" altLang="en-US" sz="3200" dirty="0">
                <a:ea typeface="KaiTi" panose="02010609060101010101" pitchFamily="49" charset="-122"/>
              </a:rPr>
              <a:t>于</a:t>
            </a:r>
            <a:r>
              <a:rPr lang="en-US" altLang="zh-CN" sz="3200" dirty="0">
                <a:ea typeface="KaiTi" panose="02010609060101010101" pitchFamily="49" charset="-122"/>
              </a:rPr>
              <a:t>2007</a:t>
            </a:r>
            <a:r>
              <a:rPr lang="zh-CN" altLang="en-US" sz="3200" dirty="0">
                <a:ea typeface="KaiTi" panose="02010609060101010101" pitchFamily="49" charset="-122"/>
              </a:rPr>
              <a:t>年退休后，在私人界工作到</a:t>
            </a:r>
            <a:r>
              <a:rPr lang="en-US" altLang="zh-CN" sz="3200" dirty="0">
                <a:ea typeface="KaiTi" panose="02010609060101010101" pitchFamily="49" charset="-122"/>
              </a:rPr>
              <a:t>2010</a:t>
            </a:r>
            <a:r>
              <a:rPr lang="zh-CN" altLang="en-US" sz="3200" dirty="0">
                <a:ea typeface="KaiTi" panose="02010609060101010101" pitchFamily="49" charset="-122"/>
              </a:rPr>
              <a:t>年。</a:t>
            </a:r>
            <a:r>
              <a:rPr lang="en-US" altLang="zh-CN" sz="3200" dirty="0">
                <a:ea typeface="KaiTi" panose="02010609060101010101" pitchFamily="49" charset="-122"/>
              </a:rPr>
              <a:t>2011</a:t>
            </a:r>
            <a:r>
              <a:rPr lang="zh-CN" altLang="en-US" sz="3200" dirty="0">
                <a:ea typeface="KaiTi" panose="02010609060101010101" pitchFamily="49" charset="-122"/>
              </a:rPr>
              <a:t>年，他加入了</a:t>
            </a:r>
            <a:r>
              <a:rPr lang="en-MY" sz="3200" dirty="0">
                <a:ea typeface="KaiTi" panose="02010609060101010101" pitchFamily="49" charset="-122"/>
              </a:rPr>
              <a:t>Ulu </a:t>
            </a:r>
            <a:r>
              <a:rPr lang="en-MY" sz="3200" dirty="0" err="1">
                <a:ea typeface="KaiTi" panose="02010609060101010101" pitchFamily="49" charset="-122"/>
              </a:rPr>
              <a:t>Julau</a:t>
            </a:r>
            <a:r>
              <a:rPr lang="zh-CN" altLang="en-US" sz="3200" dirty="0">
                <a:ea typeface="KaiTi" panose="02010609060101010101" pitchFamily="49" charset="-122"/>
              </a:rPr>
              <a:t>短宣队服事</a:t>
            </a:r>
            <a:r>
              <a:rPr lang="zh-CN" altLang="en-US" sz="3200" dirty="0" smtClean="0">
                <a:ea typeface="KaiTi" panose="02010609060101010101" pitchFamily="49" charset="-122"/>
              </a:rPr>
              <a:t>。</a:t>
            </a:r>
            <a:endParaRPr lang="en-US" altLang="zh-CN" sz="3200" dirty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他</a:t>
            </a:r>
            <a:r>
              <a:rPr lang="zh-CN" altLang="en-US" sz="3200" dirty="0">
                <a:ea typeface="KaiTi" panose="02010609060101010101" pitchFamily="49" charset="-122"/>
              </a:rPr>
              <a:t>是于</a:t>
            </a:r>
            <a:r>
              <a:rPr lang="en-US" altLang="zh-CN" sz="3200" dirty="0">
                <a:ea typeface="KaiTi" panose="02010609060101010101" pitchFamily="49" charset="-122"/>
              </a:rPr>
              <a:t>2016</a:t>
            </a:r>
            <a:r>
              <a:rPr lang="zh-CN" altLang="en-US" sz="3200" dirty="0">
                <a:ea typeface="KaiTi" panose="02010609060101010101" pitchFamily="49" charset="-122"/>
              </a:rPr>
              <a:t>年加入年</a:t>
            </a:r>
            <a:r>
              <a:rPr lang="zh-CN" altLang="en-US" sz="3200" dirty="0" smtClean="0">
                <a:ea typeface="KaiTi" panose="02010609060101010101" pitchFamily="49" charset="-122"/>
              </a:rPr>
              <a:t>会布道部原</a:t>
            </a:r>
            <a:r>
              <a:rPr lang="zh-CN" altLang="en-US" sz="3200" dirty="0">
                <a:ea typeface="KaiTi" panose="02010609060101010101" pitchFamily="49" charset="-122"/>
              </a:rPr>
              <a:t>住民事工小组（</a:t>
            </a:r>
            <a:r>
              <a:rPr lang="en-US" altLang="zh-CN" sz="3200" dirty="0">
                <a:ea typeface="KaiTi" panose="02010609060101010101" pitchFamily="49" charset="-122"/>
              </a:rPr>
              <a:t>MSIP</a:t>
            </a:r>
            <a:r>
              <a:rPr lang="zh-CN" altLang="en-US" sz="3200" dirty="0">
                <a:ea typeface="KaiTi" panose="02010609060101010101" pitchFamily="49" charset="-122"/>
              </a:rPr>
              <a:t>）成为委员，负责长屋认领事工</a:t>
            </a:r>
            <a:r>
              <a:rPr lang="zh-CN" altLang="en-US" sz="3200" dirty="0" smtClean="0">
                <a:ea typeface="KaiTi" panose="02010609060101010101" pitchFamily="49" charset="-122"/>
              </a:rPr>
              <a:t>。</a:t>
            </a:r>
            <a:endParaRPr lang="en-US" altLang="zh-CN" sz="3200" dirty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ea typeface="KaiTi" panose="02010609060101010101" pitchFamily="49" charset="-122"/>
              </a:rPr>
              <a:t>2018</a:t>
            </a:r>
            <a:r>
              <a:rPr lang="zh-CN" altLang="en-US" sz="3200" dirty="0">
                <a:ea typeface="KaiTi" panose="02010609060101010101" pitchFamily="49" charset="-122"/>
              </a:rPr>
              <a:t>年他自愿成为本地义务宣教</a:t>
            </a:r>
            <a:r>
              <a:rPr lang="zh-CN" altLang="en-US" sz="3200" dirty="0" smtClean="0">
                <a:ea typeface="KaiTi" panose="02010609060101010101" pitchFamily="49" charset="-122"/>
              </a:rPr>
              <a:t>士。</a:t>
            </a:r>
            <a:endParaRPr lang="en-US" altLang="zh-CN" sz="3200" dirty="0" smtClean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ea typeface="KaiTi" panose="02010609060101010101" pitchFamily="49" charset="-122"/>
              </a:rPr>
              <a:t>2020</a:t>
            </a:r>
            <a:r>
              <a:rPr lang="zh-CN" altLang="en-US" sz="3200" dirty="0" smtClean="0">
                <a:ea typeface="KaiTi" panose="02010609060101010101" pitchFamily="49" charset="-122"/>
              </a:rPr>
              <a:t>年他成为本地全时间宣教士，虽近</a:t>
            </a:r>
            <a:r>
              <a:rPr lang="en-US" altLang="zh-CN" sz="3200" dirty="0" smtClean="0">
                <a:ea typeface="KaiTi" panose="02010609060101010101" pitchFamily="49" charset="-122"/>
              </a:rPr>
              <a:t>7</a:t>
            </a:r>
            <a:r>
              <a:rPr lang="zh-CN" altLang="en-US" sz="3200" dirty="0" smtClean="0">
                <a:ea typeface="KaiTi" panose="02010609060101010101" pitchFamily="49" charset="-122"/>
              </a:rPr>
              <a:t>旬，传福音的热忱不减反增，殚精竭力。</a:t>
            </a:r>
            <a:endParaRPr lang="en-US" altLang="zh-CN" sz="3200" dirty="0" smtClean="0">
              <a:ea typeface="KaiTi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 l="9109" r="9109"/>
          <a:stretch>
            <a:fillRect/>
          </a:stretch>
        </p:blipFill>
        <p:spPr>
          <a:xfrm>
            <a:off x="8188929" y="0"/>
            <a:ext cx="400307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115" y="269315"/>
            <a:ext cx="10898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memory of late JASON SIEW, local missionary of SCAC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1338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4951" y="429006"/>
            <a:ext cx="73581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prstClr val="black"/>
                </a:solidFill>
                <a:ea typeface="KaiTi" panose="02010609060101010101" pitchFamily="49" charset="-122"/>
              </a:rPr>
              <a:t>他</a:t>
            </a:r>
            <a:r>
              <a:rPr lang="zh-CN" altLang="en-US" sz="3200" dirty="0">
                <a:solidFill>
                  <a:prstClr val="black"/>
                </a:solidFill>
                <a:ea typeface="KaiTi" panose="02010609060101010101" pitchFamily="49" charset="-122"/>
              </a:rPr>
              <a:t>在原住民小组之下（</a:t>
            </a:r>
            <a:r>
              <a:rPr lang="en-US" altLang="zh-CN" sz="3200" dirty="0">
                <a:solidFill>
                  <a:prstClr val="black"/>
                </a:solidFill>
                <a:ea typeface="KaiTi" panose="02010609060101010101" pitchFamily="49" charset="-122"/>
              </a:rPr>
              <a:t>2016</a:t>
            </a:r>
            <a:r>
              <a:rPr lang="zh-CN" altLang="en-US" sz="3200" dirty="0">
                <a:solidFill>
                  <a:prstClr val="black"/>
                </a:solidFill>
                <a:ea typeface="KaiTi" panose="02010609060101010101" pitchFamily="49" charset="-122"/>
              </a:rPr>
              <a:t>年开始）一共跟我们一起服事了</a:t>
            </a:r>
            <a:r>
              <a:rPr lang="en-US" altLang="zh-CN" sz="3200" dirty="0">
                <a:solidFill>
                  <a:prstClr val="black"/>
                </a:solidFill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solidFill>
                  <a:prstClr val="black"/>
                </a:solidFill>
                <a:ea typeface="KaiTi" panose="02010609060101010101" pitchFamily="49" charset="-122"/>
              </a:rPr>
              <a:t>年多</a:t>
            </a:r>
            <a:r>
              <a:rPr lang="zh-CN" altLang="en-US" sz="3200" dirty="0" smtClean="0">
                <a:solidFill>
                  <a:prstClr val="black"/>
                </a:solidFill>
                <a:ea typeface="KaiTi" panose="02010609060101010101" pitchFamily="49" charset="-122"/>
              </a:rPr>
              <a:t>。</a:t>
            </a:r>
            <a:endParaRPr lang="en-US" altLang="zh-CN" sz="3200" dirty="0" smtClean="0">
              <a:solidFill>
                <a:prstClr val="black"/>
              </a:solidFill>
              <a:ea typeface="KaiTi" panose="02010609060101010101" pitchFamily="49" charset="-122"/>
            </a:endParaRPr>
          </a:p>
          <a:p>
            <a:pPr lvl="0"/>
            <a:endParaRPr lang="en-US" altLang="zh-CN" dirty="0" smtClean="0">
              <a:solidFill>
                <a:prstClr val="black"/>
              </a:solidFill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他与团队蔡国贵、林莲钦夫妇与韩国宣教士申牧师配搭去牧养长屋原住民。</a:t>
            </a:r>
            <a:endParaRPr lang="en-US" altLang="zh-CN" sz="3200" dirty="0" smtClean="0">
              <a:ea typeface="KaiTi" panose="02010609060101010101" pitchFamily="49" charset="-122"/>
            </a:endParaRPr>
          </a:p>
          <a:p>
            <a:endParaRPr lang="en-US" altLang="zh-CN" dirty="0" smtClean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这个团队与申牧师配搭之下有去了最少</a:t>
            </a:r>
            <a:r>
              <a:rPr lang="en-US" altLang="zh-CN" sz="3200" dirty="0" smtClean="0">
                <a:ea typeface="KaiTi" panose="02010609060101010101" pitchFamily="49" charset="-122"/>
              </a:rPr>
              <a:t>83</a:t>
            </a:r>
            <a:r>
              <a:rPr lang="zh-CN" altLang="en-US" sz="3200" dirty="0" smtClean="0">
                <a:ea typeface="KaiTi" panose="02010609060101010101" pitchFamily="49" charset="-122"/>
              </a:rPr>
              <a:t>间或更多的长屋。</a:t>
            </a:r>
            <a:endParaRPr lang="en-US" altLang="zh-CN" sz="3200" dirty="0" smtClean="0">
              <a:ea typeface="KaiTi" panose="02010609060101010101" pitchFamily="49" charset="-122"/>
            </a:endParaRPr>
          </a:p>
          <a:p>
            <a:endParaRPr lang="en-US" altLang="zh-CN" dirty="0" smtClean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他们一起牧养油棕芭员工，他们牧养的有</a:t>
            </a:r>
            <a:r>
              <a:rPr lang="en-MY" sz="3200" dirty="0" err="1" smtClean="0">
                <a:ea typeface="KaiTi" panose="02010609060101010101" pitchFamily="49" charset="-122"/>
              </a:rPr>
              <a:t>Simalau</a:t>
            </a:r>
            <a:r>
              <a:rPr lang="en-MY" sz="3200" dirty="0" smtClean="0">
                <a:ea typeface="KaiTi" panose="02010609060101010101" pitchFamily="49" charset="-122"/>
              </a:rPr>
              <a:t> Plantation, </a:t>
            </a:r>
            <a:r>
              <a:rPr lang="en-MY" sz="3200" dirty="0" err="1" smtClean="0">
                <a:ea typeface="KaiTi" panose="02010609060101010101" pitchFamily="49" charset="-122"/>
              </a:rPr>
              <a:t>Niah</a:t>
            </a:r>
            <a:r>
              <a:rPr lang="en-US" sz="3200" dirty="0" smtClean="0">
                <a:ea typeface="KaiTi" panose="02010609060101010101" pitchFamily="49" charset="-122"/>
              </a:rPr>
              <a:t>; </a:t>
            </a:r>
            <a:r>
              <a:rPr lang="en-MY" sz="3200" dirty="0" err="1" smtClean="0">
                <a:ea typeface="KaiTi" panose="02010609060101010101" pitchFamily="49" charset="-122"/>
              </a:rPr>
              <a:t>Darojaya</a:t>
            </a:r>
            <a:r>
              <a:rPr lang="en-MY" sz="3200" dirty="0" smtClean="0">
                <a:ea typeface="KaiTi" panose="02010609060101010101" pitchFamily="49" charset="-122"/>
              </a:rPr>
              <a:t> CPO Mill </a:t>
            </a:r>
            <a:r>
              <a:rPr lang="en-MY" sz="3200" dirty="0" err="1" smtClean="0">
                <a:ea typeface="KaiTi" panose="02010609060101010101" pitchFamily="49" charset="-122"/>
              </a:rPr>
              <a:t>及Lassa</a:t>
            </a:r>
            <a:r>
              <a:rPr lang="en-MY" sz="3200" dirty="0" smtClean="0">
                <a:ea typeface="KaiTi" panose="02010609060101010101" pitchFamily="49" charset="-122"/>
              </a:rPr>
              <a:t> Plantation, </a:t>
            </a:r>
            <a:r>
              <a:rPr lang="en-MY" sz="3200" dirty="0" err="1" smtClean="0">
                <a:ea typeface="KaiTi" panose="02010609060101010101" pitchFamily="49" charset="-122"/>
              </a:rPr>
              <a:t>Daro</a:t>
            </a:r>
            <a:r>
              <a:rPr lang="en-MY" sz="3200" dirty="0" smtClean="0"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4"/>
          <a:stretch/>
        </p:blipFill>
        <p:spPr>
          <a:xfrm>
            <a:off x="8901837" y="-22905"/>
            <a:ext cx="2757646" cy="3168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06" y="2481996"/>
            <a:ext cx="3314521" cy="2477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46" y="4130324"/>
            <a:ext cx="2108258" cy="25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5" y="330336"/>
            <a:ext cx="1099855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去</a:t>
            </a:r>
            <a:r>
              <a:rPr lang="zh-CN" altLang="en-US" sz="3200" dirty="0" smtClean="0">
                <a:ea typeface="KaiTi" panose="02010609060101010101" pitchFamily="49" charset="-122"/>
              </a:rPr>
              <a:t>的长屋有在</a:t>
            </a:r>
            <a:r>
              <a:rPr lang="en-MY" sz="3200" dirty="0" smtClean="0">
                <a:ea typeface="KaiTi" panose="02010609060101010101" pitchFamily="49" charset="-122"/>
              </a:rPr>
              <a:t>Ulu </a:t>
            </a:r>
            <a:r>
              <a:rPr lang="en-MY" sz="3200" dirty="0" err="1" smtClean="0">
                <a:ea typeface="KaiTi" panose="02010609060101010101" pitchFamily="49" charset="-122"/>
              </a:rPr>
              <a:t>Tatau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Balingian</a:t>
            </a:r>
            <a:r>
              <a:rPr lang="en-MY" sz="3200" dirty="0" smtClean="0">
                <a:ea typeface="KaiTi" panose="02010609060101010101" pitchFamily="49" charset="-122"/>
              </a:rPr>
              <a:t>, Kuala </a:t>
            </a:r>
            <a:r>
              <a:rPr lang="en-MY" sz="3200" dirty="0" err="1" smtClean="0">
                <a:ea typeface="KaiTi" panose="02010609060101010101" pitchFamily="49" charset="-122"/>
              </a:rPr>
              <a:t>Tatau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Lubok</a:t>
            </a:r>
            <a:r>
              <a:rPr lang="en-MY" sz="3200" dirty="0" smtClean="0">
                <a:ea typeface="KaiTi" panose="02010609060101010101" pitchFamily="49" charset="-122"/>
              </a:rPr>
              <a:t> </a:t>
            </a:r>
            <a:r>
              <a:rPr lang="en-MY" sz="3200" dirty="0" err="1" smtClean="0">
                <a:ea typeface="KaiTi" panose="02010609060101010101" pitchFamily="49" charset="-122"/>
              </a:rPr>
              <a:t>Antu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Betong</a:t>
            </a:r>
            <a:r>
              <a:rPr lang="en-MY" sz="3200" dirty="0" smtClean="0">
                <a:ea typeface="KaiTi" panose="02010609060101010101" pitchFamily="49" charset="-122"/>
              </a:rPr>
              <a:t>, Ulu </a:t>
            </a:r>
            <a:r>
              <a:rPr lang="en-MY" sz="3200" dirty="0" err="1" smtClean="0">
                <a:ea typeface="KaiTi" panose="02010609060101010101" pitchFamily="49" charset="-122"/>
              </a:rPr>
              <a:t>Layar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Pakan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Saratok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Sare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Sarikei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Bintangor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Stapang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Selangau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Julau</a:t>
            </a:r>
            <a:r>
              <a:rPr lang="en-MY" sz="3200" dirty="0" smtClean="0">
                <a:ea typeface="KaiTi" panose="02010609060101010101" pitchFamily="49" charset="-122"/>
              </a:rPr>
              <a:t>, </a:t>
            </a:r>
            <a:r>
              <a:rPr lang="en-MY" sz="3200" dirty="0" err="1" smtClean="0">
                <a:ea typeface="KaiTi" panose="02010609060101010101" pitchFamily="49" charset="-122"/>
              </a:rPr>
              <a:t>Sebuyau</a:t>
            </a:r>
            <a:r>
              <a:rPr lang="zh-CN" altLang="en-US" sz="3200" dirty="0" smtClean="0">
                <a:ea typeface="KaiTi" panose="02010609060101010101" pitchFamily="49" charset="-122"/>
              </a:rPr>
              <a:t>等。</a:t>
            </a:r>
            <a:endParaRPr lang="en-US" altLang="zh-CN" sz="3200" dirty="0" smtClean="0">
              <a:ea typeface="KaiTi" panose="02010609060101010101" pitchFamily="49" charset="-122"/>
            </a:endParaRPr>
          </a:p>
          <a:p>
            <a:endParaRPr lang="en-US" altLang="zh-CN" sz="2000" dirty="0" smtClean="0"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ea typeface="KaiTi" panose="02010609060101010101" pitchFamily="49" charset="-122"/>
              </a:rPr>
              <a:t>他</a:t>
            </a:r>
            <a:r>
              <a:rPr lang="zh-CN" altLang="en-US" sz="3200" dirty="0" smtClean="0">
                <a:ea typeface="KaiTi" panose="02010609060101010101" pitchFamily="49" charset="-122"/>
              </a:rPr>
              <a:t>去的学</a:t>
            </a:r>
            <a:r>
              <a:rPr lang="zh-CN" altLang="en-US" sz="3200" dirty="0" smtClean="0">
                <a:ea typeface="KaiTi" panose="02010609060101010101" pitchFamily="49" charset="-122"/>
              </a:rPr>
              <a:t>校</a:t>
            </a:r>
            <a:r>
              <a:rPr lang="en-MY" altLang="zh-CN" sz="3200" dirty="0">
                <a:ea typeface="KaiTi" panose="02010609060101010101" pitchFamily="49" charset="-122"/>
              </a:rPr>
              <a:t>Schools Area </a:t>
            </a:r>
            <a:r>
              <a:rPr lang="en-MY" altLang="zh-CN" sz="3200" dirty="0" err="1">
                <a:ea typeface="KaiTi" panose="02010609060101010101" pitchFamily="49" charset="-122"/>
              </a:rPr>
              <a:t>Lubok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err="1">
                <a:ea typeface="KaiTi" panose="02010609060101010101" pitchFamily="49" charset="-122"/>
              </a:rPr>
              <a:t>Antu</a:t>
            </a:r>
            <a:r>
              <a:rPr lang="en-MY" altLang="zh-CN" sz="3200" dirty="0">
                <a:ea typeface="KaiTi" panose="02010609060101010101" pitchFamily="49" charset="-122"/>
              </a:rPr>
              <a:t>, </a:t>
            </a:r>
            <a:r>
              <a:rPr lang="en-MY" altLang="zh-CN" sz="3200" dirty="0" err="1">
                <a:ea typeface="KaiTi" panose="02010609060101010101" pitchFamily="49" charset="-122"/>
              </a:rPr>
              <a:t>Sk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Menyebat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>
                <a:ea typeface="KaiTi" panose="02010609060101010101" pitchFamily="49" charset="-122"/>
              </a:rPr>
              <a:t>Sk</a:t>
            </a:r>
            <a:r>
              <a:rPr lang="en-MY" altLang="zh-CN" sz="3200" dirty="0">
                <a:ea typeface="KaiTi" panose="02010609060101010101" pitchFamily="49" charset="-122"/>
              </a:rPr>
              <a:t> Ng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kesit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>
                <a:ea typeface="KaiTi" panose="02010609060101010101" pitchFamily="49" charset="-122"/>
              </a:rPr>
              <a:t>Batang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smtClean="0">
                <a:ea typeface="KaiTi" panose="02010609060101010101" pitchFamily="49" charset="-122"/>
              </a:rPr>
              <a:t>Ai, </a:t>
            </a:r>
            <a:r>
              <a:rPr lang="en-MY" altLang="zh-CN" sz="3200" dirty="0" err="1">
                <a:ea typeface="KaiTi" panose="02010609060101010101" pitchFamily="49" charset="-122"/>
              </a:rPr>
              <a:t>Sk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Sedarat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Sebangki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>
                <a:ea typeface="KaiTi" panose="02010609060101010101" pitchFamily="49" charset="-122"/>
              </a:rPr>
              <a:t>Engkilili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smtClean="0">
                <a:ea typeface="KaiTi" panose="02010609060101010101" pitchFamily="49" charset="-122"/>
              </a:rPr>
              <a:t>no.2,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Kem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Skarang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>
                <a:ea typeface="KaiTi" panose="02010609060101010101" pitchFamily="49" charset="-122"/>
              </a:rPr>
              <a:t>Ng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Kumpang</a:t>
            </a:r>
            <a:r>
              <a:rPr lang="en-MY" altLang="zh-CN" sz="3200" dirty="0" smtClean="0">
                <a:ea typeface="KaiTi" panose="02010609060101010101" pitchFamily="49" charset="-122"/>
              </a:rPr>
              <a:t>, SJKC </a:t>
            </a:r>
            <a:r>
              <a:rPr lang="en-MY" altLang="zh-CN" sz="3200" dirty="0">
                <a:ea typeface="KaiTi" panose="02010609060101010101" pitchFamily="49" charset="-122"/>
              </a:rPr>
              <a:t>C</a:t>
            </a:r>
            <a:r>
              <a:rPr lang="en-MY" altLang="zh-CN" sz="3200" dirty="0" smtClean="0">
                <a:ea typeface="KaiTi" panose="02010609060101010101" pitchFamily="49" charset="-122"/>
              </a:rPr>
              <a:t>hung Hua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Engkilili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>
                <a:ea typeface="KaiTi" panose="02010609060101010101" pitchFamily="49" charset="-122"/>
              </a:rPr>
              <a:t>Sk</a:t>
            </a:r>
            <a:r>
              <a:rPr lang="en-MY" altLang="zh-CN" sz="3200" dirty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Melaban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Lidan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Basi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ljuk</a:t>
            </a:r>
            <a:r>
              <a:rPr lang="en-MY" altLang="zh-CN" sz="3200" dirty="0" smtClean="0">
                <a:ea typeface="KaiTi" panose="02010609060101010101" pitchFamily="49" charset="-122"/>
              </a:rPr>
              <a:t>,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Sk</a:t>
            </a:r>
            <a:r>
              <a:rPr lang="en-MY" altLang="zh-CN" sz="3200" dirty="0" smtClean="0">
                <a:ea typeface="KaiTi" panose="02010609060101010101" pitchFamily="49" charset="-122"/>
              </a:rPr>
              <a:t> </a:t>
            </a:r>
            <a:r>
              <a:rPr lang="en-MY" altLang="zh-CN" sz="3200" dirty="0">
                <a:ea typeface="KaiTi" panose="02010609060101010101" pitchFamily="49" charset="-122"/>
              </a:rPr>
              <a:t>San </a:t>
            </a:r>
            <a:r>
              <a:rPr lang="en-MY" altLang="zh-CN" sz="3200" dirty="0" err="1" smtClean="0">
                <a:ea typeface="KaiTi" panose="02010609060101010101" pitchFamily="49" charset="-122"/>
              </a:rPr>
              <a:t>Semanjo</a:t>
            </a:r>
            <a:r>
              <a:rPr lang="en-MY" altLang="zh-CN" sz="3200" dirty="0" smtClean="0">
                <a:ea typeface="KaiTi" panose="02010609060101010101" pitchFamily="49" charset="-122"/>
              </a:rPr>
              <a:t>.</a:t>
            </a:r>
            <a:endParaRPr lang="en-US" altLang="zh-CN" sz="3200" dirty="0" smtClean="0">
              <a:ea typeface="KaiTi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3" y="4131754"/>
            <a:ext cx="2841938" cy="207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23" y="5169851"/>
            <a:ext cx="2144575" cy="1646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4" y="4267695"/>
            <a:ext cx="3532645" cy="234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6" y="4972812"/>
            <a:ext cx="2433968" cy="16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82" y="179249"/>
            <a:ext cx="65853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为他接受了本处传道课程的装备，加上他回应服事原住民的上帝呼召，他善用他一口流利的伊班语及马来语，真的一切事半功倍，能在长屋居民及学校里发挥他的才干。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为他谦卑学习，所以跟团队也有很好的合作，促使本地宣教的成功及进展。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也常常鼓励周围的人（尤其是年轻人）要向原住民传福音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072" y="603152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刘</a:t>
            </a:r>
            <a:r>
              <a:rPr lang="zh-CN" altLang="en-US" sz="2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会先牧师供</a:t>
            </a:r>
            <a:r>
              <a:rPr lang="zh-CN" altLang="en-US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应</a:t>
            </a:r>
            <a:r>
              <a:rPr lang="en-US" altLang="zh-CN" sz="2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endParaRPr lang="en-MY" sz="2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1711" y="272296"/>
            <a:ext cx="3250729" cy="3268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27" y="2923504"/>
            <a:ext cx="3037524" cy="37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DengXian</vt:lpstr>
      <vt:lpstr>KaiTi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2023-03-22T07:33:30Z</dcterms:created>
  <dcterms:modified xsi:type="dcterms:W3CDTF">2023-03-23T00:55:03Z</dcterms:modified>
</cp:coreProperties>
</file>